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6" r:id="rId14"/>
    <p:sldId id="269" r:id="rId15"/>
    <p:sldId id="270" r:id="rId16"/>
    <p:sldId id="277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4541" autoAdjust="0"/>
  </p:normalViewPr>
  <p:slideViewPr>
    <p:cSldViewPr snapToGrid="0" snapToObjects="1">
      <p:cViewPr varScale="1">
        <p:scale>
          <a:sx n="147" d="100"/>
          <a:sy n="147" d="100"/>
        </p:scale>
        <p:origin x="216" y="4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542</c:v>
                </c:pt>
                <c:pt idx="1">
                  <c:v>234</c:v>
                </c:pt>
                <c:pt idx="2">
                  <c:v>186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04/2018</c:v>
                </c:pt>
                <c:pt idx="1">
                  <c:v>05/2018</c:v>
                </c:pt>
                <c:pt idx="2">
                  <c:v>06/2018</c:v>
                </c:pt>
                <c:pt idx="3">
                  <c:v>07/2018</c:v>
                </c:pt>
                <c:pt idx="4">
                  <c:v>08/2018</c:v>
                </c:pt>
                <c:pt idx="5">
                  <c:v>09/2018</c:v>
                </c:pt>
                <c:pt idx="6">
                  <c:v>10/2018</c:v>
                </c:pt>
                <c:pt idx="7">
                  <c:v>11/2018</c:v>
                </c:pt>
                <c:pt idx="8">
                  <c:v>12/2018</c:v>
                </c:pt>
                <c:pt idx="9">
                  <c:v>01/2019</c:v>
                </c:pt>
                <c:pt idx="10">
                  <c:v>02/2019</c:v>
                </c:pt>
                <c:pt idx="11">
                  <c:v>03/2019</c:v>
                </c:pt>
                <c:pt idx="12">
                  <c:v>04/2019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3308991</c:v>
                </c:pt>
                <c:pt idx="1">
                  <c:v>3337959</c:v>
                </c:pt>
                <c:pt idx="2">
                  <c:v>3369907</c:v>
                </c:pt>
                <c:pt idx="3">
                  <c:v>3393208</c:v>
                </c:pt>
                <c:pt idx="4">
                  <c:v>3432665</c:v>
                </c:pt>
                <c:pt idx="5">
                  <c:v>3474005</c:v>
                </c:pt>
                <c:pt idx="6">
                  <c:v>3516952</c:v>
                </c:pt>
                <c:pt idx="7">
                  <c:v>3560941</c:v>
                </c:pt>
                <c:pt idx="8">
                  <c:v>3589283</c:v>
                </c:pt>
                <c:pt idx="9">
                  <c:v>3569028</c:v>
                </c:pt>
                <c:pt idx="10">
                  <c:v>3605810</c:v>
                </c:pt>
                <c:pt idx="11">
                  <c:v>3649259</c:v>
                </c:pt>
                <c:pt idx="12">
                  <c:v>3689658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04/2018</c:v>
                </c:pt>
                <c:pt idx="1">
                  <c:v>05/2018</c:v>
                </c:pt>
                <c:pt idx="2">
                  <c:v>06/2018</c:v>
                </c:pt>
                <c:pt idx="3">
                  <c:v>07/2018</c:v>
                </c:pt>
                <c:pt idx="4">
                  <c:v>08/2018</c:v>
                </c:pt>
                <c:pt idx="5">
                  <c:v>09/2018</c:v>
                </c:pt>
                <c:pt idx="6">
                  <c:v>10/2018</c:v>
                </c:pt>
                <c:pt idx="7">
                  <c:v>11/2018</c:v>
                </c:pt>
                <c:pt idx="8">
                  <c:v>12/2018</c:v>
                </c:pt>
                <c:pt idx="9">
                  <c:v>01/2019</c:v>
                </c:pt>
                <c:pt idx="10">
                  <c:v>02/2019</c:v>
                </c:pt>
                <c:pt idx="11">
                  <c:v>03/2019</c:v>
                </c:pt>
                <c:pt idx="12">
                  <c:v>04/2019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1902952</c:v>
                </c:pt>
                <c:pt idx="1">
                  <c:v>1917951</c:v>
                </c:pt>
                <c:pt idx="2">
                  <c:v>1932335</c:v>
                </c:pt>
                <c:pt idx="3">
                  <c:v>1944929</c:v>
                </c:pt>
                <c:pt idx="4">
                  <c:v>1955478</c:v>
                </c:pt>
                <c:pt idx="5">
                  <c:v>1968173</c:v>
                </c:pt>
                <c:pt idx="6">
                  <c:v>1980297</c:v>
                </c:pt>
                <c:pt idx="7">
                  <c:v>1995229</c:v>
                </c:pt>
                <c:pt idx="8">
                  <c:v>2003459</c:v>
                </c:pt>
                <c:pt idx="9">
                  <c:v>1963062</c:v>
                </c:pt>
                <c:pt idx="10">
                  <c:v>1974001</c:v>
                </c:pt>
                <c:pt idx="11">
                  <c:v>1987077</c:v>
                </c:pt>
                <c:pt idx="12">
                  <c:v>1999879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04/2018</c:v>
                </c:pt>
                <c:pt idx="1">
                  <c:v>05/2018</c:v>
                </c:pt>
                <c:pt idx="2">
                  <c:v>06/2018</c:v>
                </c:pt>
                <c:pt idx="3">
                  <c:v>07/2018</c:v>
                </c:pt>
                <c:pt idx="4">
                  <c:v>08/2018</c:v>
                </c:pt>
                <c:pt idx="5">
                  <c:v>09/2018</c:v>
                </c:pt>
                <c:pt idx="6">
                  <c:v>10/2018</c:v>
                </c:pt>
                <c:pt idx="7">
                  <c:v>11/2018</c:v>
                </c:pt>
                <c:pt idx="8">
                  <c:v>12/2018</c:v>
                </c:pt>
                <c:pt idx="9">
                  <c:v>01/2019</c:v>
                </c:pt>
                <c:pt idx="10">
                  <c:v>02/2019</c:v>
                </c:pt>
                <c:pt idx="11">
                  <c:v>03/2019</c:v>
                </c:pt>
                <c:pt idx="12">
                  <c:v>04/2019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663774</c:v>
                </c:pt>
                <c:pt idx="1">
                  <c:v>665475</c:v>
                </c:pt>
                <c:pt idx="2">
                  <c:v>666901</c:v>
                </c:pt>
                <c:pt idx="3">
                  <c:v>665294</c:v>
                </c:pt>
                <c:pt idx="4">
                  <c:v>666989</c:v>
                </c:pt>
                <c:pt idx="5">
                  <c:v>670081</c:v>
                </c:pt>
                <c:pt idx="6">
                  <c:v>674066</c:v>
                </c:pt>
                <c:pt idx="7">
                  <c:v>675489</c:v>
                </c:pt>
                <c:pt idx="8">
                  <c:v>677737</c:v>
                </c:pt>
                <c:pt idx="9">
                  <c:v>677932</c:v>
                </c:pt>
                <c:pt idx="10">
                  <c:v>680645</c:v>
                </c:pt>
                <c:pt idx="11">
                  <c:v>683709</c:v>
                </c:pt>
                <c:pt idx="12">
                  <c:v>686041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04/2018</c:v>
                </c:pt>
                <c:pt idx="1">
                  <c:v>05/2018</c:v>
                </c:pt>
                <c:pt idx="2">
                  <c:v>06/2018</c:v>
                </c:pt>
                <c:pt idx="3">
                  <c:v>07/2018</c:v>
                </c:pt>
                <c:pt idx="4">
                  <c:v>08/2018</c:v>
                </c:pt>
                <c:pt idx="5">
                  <c:v>09/2018</c:v>
                </c:pt>
                <c:pt idx="6">
                  <c:v>10/2018</c:v>
                </c:pt>
                <c:pt idx="7">
                  <c:v>11/2018</c:v>
                </c:pt>
                <c:pt idx="8">
                  <c:v>12/2018</c:v>
                </c:pt>
                <c:pt idx="9">
                  <c:v>01/2019</c:v>
                </c:pt>
                <c:pt idx="10">
                  <c:v>02/2019</c:v>
                </c:pt>
                <c:pt idx="11">
                  <c:v>03/2019</c:v>
                </c:pt>
                <c:pt idx="12">
                  <c:v>04/2019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645460</c:v>
                </c:pt>
                <c:pt idx="1">
                  <c:v>655436</c:v>
                </c:pt>
                <c:pt idx="2">
                  <c:v>668373</c:v>
                </c:pt>
                <c:pt idx="3">
                  <c:v>678894</c:v>
                </c:pt>
                <c:pt idx="4">
                  <c:v>702593</c:v>
                </c:pt>
                <c:pt idx="5">
                  <c:v>724868</c:v>
                </c:pt>
                <c:pt idx="6">
                  <c:v>749503</c:v>
                </c:pt>
                <c:pt idx="7">
                  <c:v>774139</c:v>
                </c:pt>
                <c:pt idx="8">
                  <c:v>790634</c:v>
                </c:pt>
                <c:pt idx="9">
                  <c:v>797116</c:v>
                </c:pt>
                <c:pt idx="10">
                  <c:v>817347</c:v>
                </c:pt>
                <c:pt idx="11">
                  <c:v>841550</c:v>
                </c:pt>
                <c:pt idx="12">
                  <c:v>862096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Huhtikuu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40399</c:v>
                </c:pt>
                <c:pt idx="1">
                  <c:v>12802</c:v>
                </c:pt>
                <c:pt idx="2">
                  <c:v>20546</c:v>
                </c:pt>
                <c:pt idx="3">
                  <c:v>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46705.641025641024</c:v>
                </c:pt>
                <c:pt idx="1">
                  <c:v>21129.179487179488</c:v>
                </c:pt>
                <c:pt idx="2">
                  <c:v>16336.48717948718</c:v>
                </c:pt>
                <c:pt idx="3">
                  <c:v>6777.9230769230771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6.5.2019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vink-tutkimus-natiivimainonnast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80867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huhtikuu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fi-FI" sz="1200" b="1" baseline="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vrt.huhtikuu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54,2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-3,3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+3,9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18,6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-1,5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+0,7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huhtikuu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46536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3 689 658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90873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24810"/>
              </p:ext>
            </p:extLst>
          </p:nvPr>
        </p:nvGraphicFramePr>
        <p:xfrm>
          <a:off x="6179379" y="917625"/>
          <a:ext cx="2642910" cy="36305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4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huhtikuu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0560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V8-Magazine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huhtikuu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huhtikuu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Projektiuutiset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Uudet kanavat seurannassa / huhtikuu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36982"/>
              </p:ext>
            </p:extLst>
          </p:nvPr>
        </p:nvGraphicFramePr>
        <p:xfrm>
          <a:off x="302882" y="957744"/>
          <a:ext cx="8519406" cy="548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200" dirty="0"/>
                        <a:t>Tiede Luonto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2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E9B9EF-FAD1-FE4D-80A2-41C6FA3739E0}"/>
              </a:ext>
            </a:extLst>
          </p:cNvPr>
          <p:cNvSpPr/>
          <p:nvPr/>
        </p:nvSpPr>
        <p:spPr>
          <a:xfrm>
            <a:off x="1689315" y="1185620"/>
            <a:ext cx="5656881" cy="249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042" y="2022530"/>
            <a:ext cx="5269426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Tutustu uuteen </a:t>
            </a:r>
            <a:r>
              <a:rPr lang="fi-FI" sz="2700" dirty="0" err="1">
                <a:solidFill>
                  <a:schemeClr val="accent6">
                    <a:lumMod val="85000"/>
                    <a:lumOff val="15000"/>
                  </a:schemeClr>
                </a:solidFill>
              </a:rPr>
              <a:t>natiivimainostutkimukseen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! </a:t>
            </a:r>
            <a:b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b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400" dirty="0">
                <a:solidFill>
                  <a:schemeClr val="accent6">
                    <a:lumMod val="85000"/>
                    <a:lumOff val="15000"/>
                  </a:schemeClr>
                </a:solidFill>
                <a:hlinkClick r:id="rId3"/>
              </a:rPr>
              <a:t>www.aikakausmedia.fi/media-mainonta/vink-tutkimus-natiivimainonnasta</a:t>
            </a:r>
            <a:br>
              <a:rPr lang="fi-FI" sz="1400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endParaRPr lang="fi-FI" sz="1400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+ 216 636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34 %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+ 22 267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4/2018 – 4/2019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57435504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48442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1949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8986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6524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55181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5507" y="3465232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039003" y="3430925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0553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3 689 658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0581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1 999 879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301106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862 096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2878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686 041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8056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3 308 991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2609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1 902 952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4582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663 774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726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645 460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+ 96 927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+ 380 667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9533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huhtikuu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083698764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51272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76 647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73 057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71 655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59 735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58 583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53 442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51 823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46 607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45 319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19500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213 705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208 994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167 059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149 460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139 914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112 433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109 967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96 781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95 033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85 713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0671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148 697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97 504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82 499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74 925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64 782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48 659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45 809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272790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36 896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35 916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33 633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27 254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26 144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25 315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72393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56 700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44 308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39 092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34 494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32 186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30 760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28 767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28 039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huhtikuu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31364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25 011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24 143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23 898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23 151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22 184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20 234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16 239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75095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169 469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120 563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74 916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20 409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16 596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11 234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38072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9 250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7 221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4 586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46555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14 289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huhtikuu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605216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38 139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16 335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4 097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2 447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huhtikuu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8970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37502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3 555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3 078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2 252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1524</Words>
  <Application>Microsoft Macintosh PowerPoint</Application>
  <PresentationFormat>On-screen Show (16:9)</PresentationFormat>
  <Paragraphs>569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Aikakausmedia_widescreen_2017</vt:lpstr>
      <vt:lpstr>Aikakausmedioiden someyleisöt / huhtikuu 2019</vt:lpstr>
      <vt:lpstr>Yleisömäärien kehitys 4/2018 – 4/2019</vt:lpstr>
      <vt:lpstr>Yleisömäärien kasvu / huhtikuu 2019</vt:lpstr>
      <vt:lpstr>Eniten seuraajia kaikissa kanavissa TOP 20 / huhtikuu 2019</vt:lpstr>
      <vt:lpstr>Eniten seuraajia Facebookissa TOP 20 / huhtikuu 2019</vt:lpstr>
      <vt:lpstr>Eniten seuraajia Instagramissa TOP 20 / huhtikuu 2019</vt:lpstr>
      <vt:lpstr>Eniten seuraajia Twitterissä TOP 20 / huhtikuu 2019</vt:lpstr>
      <vt:lpstr>Eniten seuraajia YouTubessa ja Pinterestissä TOP 10 / huhtikuu 2019</vt:lpstr>
      <vt:lpstr>Eniten uusia seuraajia kaikissa kanavissa / huhtikuu 2019</vt:lpstr>
      <vt:lpstr>Eniten uusia seuraajia Facebookissa, Twitterissä ja Instagramissa / huhtikuu 2019</vt:lpstr>
      <vt:lpstr>Mukana olleet mediat (210 kpl) / huhtikuu 2019</vt:lpstr>
      <vt:lpstr>Mukana olleet mediat (210 kpl) / huhtikuu 2019</vt:lpstr>
      <vt:lpstr>Uudet kanavat seurannassa / huhtikuu 2019</vt:lpstr>
      <vt:lpstr>Aikakausmediat somessa -seuranta</vt:lpstr>
      <vt:lpstr>Aikakausmediat somessa -seuranta</vt:lpstr>
      <vt:lpstr>Tutustu uuteen natiivimainostutkimukseen!   www.aikakausmedia.fi/media-mainonta/vink-tutkimus-natiivimainonnasta 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355</cp:revision>
  <cp:lastPrinted>2019-05-06T10:54:07Z</cp:lastPrinted>
  <dcterms:created xsi:type="dcterms:W3CDTF">2016-11-29T11:48:27Z</dcterms:created>
  <dcterms:modified xsi:type="dcterms:W3CDTF">2019-05-06T11:10:03Z</dcterms:modified>
  <cp:category/>
</cp:coreProperties>
</file>